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54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17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58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34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46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51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75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57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10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0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2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5678A-9212-4465-949A-A0421815C22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9439-35AC-4C3C-B3C7-06DC323082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1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37" y="3244360"/>
            <a:ext cx="2800406" cy="3304983"/>
          </a:xfrm>
          <a:prstGeom prst="rect">
            <a:avLst/>
          </a:prstGeom>
        </p:spPr>
      </p:pic>
      <p:sp>
        <p:nvSpPr>
          <p:cNvPr id="5" name="角丸四角形吹き出し 4"/>
          <p:cNvSpPr/>
          <p:nvPr/>
        </p:nvSpPr>
        <p:spPr>
          <a:xfrm>
            <a:off x="2730069" y="457201"/>
            <a:ext cx="9196752" cy="4818184"/>
          </a:xfrm>
          <a:prstGeom prst="wedgeRoundRectCallout">
            <a:avLst>
              <a:gd name="adj1" fmla="val -45629"/>
              <a:gd name="adj2" fmla="val 5990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戸沢小の</a:t>
            </a:r>
            <a:r>
              <a:rPr kumimoji="1" lang="en-US" altLang="ja-JP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</a:t>
            </a:r>
            <a:r>
              <a:rPr kumimoji="1"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年生に</a:t>
            </a:r>
            <a:r>
              <a:rPr kumimoji="1" lang="en-US" altLang="ja-JP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kumimoji="1"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</a:t>
            </a:r>
            <a:r>
              <a:rPr lang="ja-JP" altLang="en-US" sz="3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転校生</a:t>
            </a:r>
            <a:r>
              <a:rPr kumimoji="1"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が</a:t>
            </a:r>
            <a:r>
              <a:rPr kumimoji="1"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来ます。</a:t>
            </a:r>
            <a:endParaRPr kumimoji="1" lang="en-US" altLang="ja-JP" sz="3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戸沢・古口・神田・角川　の４つ</a:t>
            </a:r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の地区の</a:t>
            </a:r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中で</a:t>
            </a:r>
            <a:endParaRPr lang="en-US" altLang="ja-JP" sz="3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どこにすんだらいいかまよっています。</a:t>
            </a:r>
            <a:endParaRPr lang="en-US" altLang="ja-JP" sz="3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村たんけんやまとめたことを生かして、</a:t>
            </a:r>
            <a:endParaRPr lang="en-US" altLang="ja-JP" sz="3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どこにすんだらいいか、</a:t>
            </a:r>
            <a:endParaRPr lang="en-US" altLang="ja-JP" sz="3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lang="ja-JP" altLang="en-US" sz="320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おすすめ</a:t>
            </a:r>
            <a:r>
              <a:rPr lang="ja-JP" altLang="en-US" sz="320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</a:t>
            </a:r>
            <a:r>
              <a:rPr lang="ja-JP" altLang="en-US" sz="32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地区</a:t>
            </a:r>
            <a:r>
              <a:rPr lang="ja-JP" altLang="en-US" sz="320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</a:t>
            </a:r>
            <a:r>
              <a:rPr lang="ja-JP" altLang="en-US" sz="3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考えよう！</a:t>
            </a:r>
            <a:endParaRPr lang="ja-JP" altLang="en-US" sz="3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00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1292" y="541948"/>
            <a:ext cx="10515600" cy="2746375"/>
          </a:xfrm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めあて</a:t>
            </a:r>
            <a:endParaRPr kumimoji="1" lang="en-US" altLang="ja-JP" sz="48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kumimoji="1" lang="ja-JP" altLang="en-US" sz="4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戸沢村のどこにすんだらいいか、</a:t>
            </a:r>
            <a:endParaRPr kumimoji="1" lang="en-US" altLang="ja-JP" sz="48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kumimoji="1" lang="ja-JP" altLang="en-US" sz="4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おすすめ</a:t>
            </a:r>
            <a:r>
              <a:rPr kumimoji="1" lang="ja-JP" altLang="en-US" sz="4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</a:t>
            </a:r>
            <a:r>
              <a:rPr lang="ja-JP" altLang="en-US" sz="4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地区</a:t>
            </a:r>
            <a:r>
              <a:rPr kumimoji="1" lang="ja-JP" altLang="en-US" sz="4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</a:t>
            </a:r>
            <a:r>
              <a:rPr kumimoji="1" lang="ja-JP" altLang="en-US" sz="4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考えよう！</a:t>
            </a:r>
            <a:endParaRPr kumimoji="1" lang="ja-JP" altLang="en-US" sz="4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109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7183" y="726586"/>
            <a:ext cx="11347939" cy="53401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ちなみに</a:t>
            </a:r>
            <a:r>
              <a:rPr kumimoji="1"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ja-JP" altLang="en-US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地区</a:t>
            </a:r>
            <a:r>
              <a:rPr kumimoji="1"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ごとの</a:t>
            </a:r>
            <a:r>
              <a:rPr kumimoji="1"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人口は・・・</a:t>
            </a:r>
            <a:endParaRPr kumimoji="1" lang="en-US" altLang="ja-JP" sz="5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endParaRPr lang="en-US" altLang="ja-JP" sz="5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ja-JP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戸沢</a:t>
            </a:r>
            <a:r>
              <a:rPr lang="ja-JP" altLang="ja-JP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：１８６６　</a:t>
            </a:r>
            <a:r>
              <a:rPr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</a:t>
            </a:r>
            <a:endParaRPr lang="en-US" altLang="ja-JP" sz="5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ja-JP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古口</a:t>
            </a:r>
            <a:r>
              <a:rPr lang="ja-JP" altLang="ja-JP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：１２５９　</a:t>
            </a:r>
            <a:r>
              <a:rPr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</a:t>
            </a:r>
            <a:endParaRPr lang="en-US" altLang="ja-JP" sz="5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ja-JP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神田</a:t>
            </a:r>
            <a:r>
              <a:rPr lang="ja-JP" altLang="ja-JP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：６２８　</a:t>
            </a:r>
            <a:r>
              <a:rPr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人</a:t>
            </a:r>
            <a:endParaRPr lang="en-US" altLang="ja-JP" sz="5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ja-JP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角川</a:t>
            </a:r>
            <a:r>
              <a:rPr lang="ja-JP" altLang="ja-JP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</a:t>
            </a:r>
            <a:r>
              <a:rPr lang="ja-JP" altLang="ja-JP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７２２</a:t>
            </a:r>
            <a:r>
              <a:rPr lang="ja-JP" altLang="en-US" sz="5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人</a:t>
            </a:r>
            <a:endParaRPr kumimoji="1" lang="en-US" altLang="ja-JP" sz="5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849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ワイド画面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UD デジタル 教科書体 N-B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戸沢村教育委員会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esT19</dc:creator>
  <cp:lastModifiedBy>小学校校務01</cp:lastModifiedBy>
  <cp:revision>3</cp:revision>
  <dcterms:created xsi:type="dcterms:W3CDTF">2019-07-04T09:23:56Z</dcterms:created>
  <dcterms:modified xsi:type="dcterms:W3CDTF">2019-12-12T09:21:03Z</dcterms:modified>
</cp:coreProperties>
</file>